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sldIdLst>
    <p:sldId id="394" r:id="rId2"/>
    <p:sldId id="386" r:id="rId3"/>
    <p:sldId id="387" r:id="rId4"/>
    <p:sldId id="405" r:id="rId5"/>
    <p:sldId id="406" r:id="rId6"/>
    <p:sldId id="407" r:id="rId7"/>
    <p:sldId id="409" r:id="rId8"/>
    <p:sldId id="411" r:id="rId9"/>
    <p:sldId id="412" r:id="rId10"/>
    <p:sldId id="396" r:id="rId11"/>
    <p:sldId id="397" r:id="rId12"/>
    <p:sldId id="398" r:id="rId13"/>
    <p:sldId id="399" r:id="rId14"/>
    <p:sldId id="400" r:id="rId15"/>
    <p:sldId id="388" r:id="rId16"/>
    <p:sldId id="401" r:id="rId17"/>
    <p:sldId id="402" r:id="rId18"/>
    <p:sldId id="403" r:id="rId19"/>
    <p:sldId id="408" r:id="rId20"/>
    <p:sldId id="410" r:id="rId21"/>
    <p:sldId id="414" r:id="rId22"/>
    <p:sldId id="415" r:id="rId23"/>
    <p:sldId id="416" r:id="rId24"/>
    <p:sldId id="417" r:id="rId25"/>
    <p:sldId id="418" r:id="rId26"/>
    <p:sldId id="413" r:id="rId27"/>
    <p:sldId id="419" r:id="rId28"/>
    <p:sldId id="420" r:id="rId29"/>
    <p:sldId id="421" r:id="rId30"/>
    <p:sldId id="423" r:id="rId31"/>
    <p:sldId id="422" r:id="rId32"/>
  </p:sldIdLst>
  <p:sldSz cx="9144000" cy="6858000" type="screen4x3"/>
  <p:notesSz cx="6858000" cy="9144000"/>
  <p:defaultTextStyle>
    <a:defPPr>
      <a:defRPr lang="ru-RU"/>
    </a:defPPr>
    <a:lvl1pPr marL="0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8533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7068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5601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4134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2669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1202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19737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08270" algn="l" defTabSz="77706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467A"/>
    <a:srgbClr val="FFFFCC"/>
    <a:srgbClr val="C7B637"/>
    <a:srgbClr val="EEE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4660"/>
  </p:normalViewPr>
  <p:slideViewPr>
    <p:cSldViewPr>
      <p:cViewPr>
        <p:scale>
          <a:sx n="75" d="100"/>
          <a:sy n="75" d="100"/>
        </p:scale>
        <p:origin x="-2628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F946C-2C39-42B1-A6A3-BC9942DAF808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DC275-6C0A-4BC9-BD17-D1376C331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33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1F39F0-D3C5-47E9-B0F4-907D6B41E5F8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AEDAD5-6629-475A-BB2F-CF707881C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ngzv.ru/wp-content/uploads/2022/06/i-300x200.jpg"/>
          <p:cNvSpPr>
            <a:spLocks noChangeAspect="1" noChangeArrowheads="1"/>
          </p:cNvSpPr>
          <p:nvPr/>
        </p:nvSpPr>
        <p:spPr bwMode="auto">
          <a:xfrm>
            <a:off x="189936" y="-132276"/>
            <a:ext cx="372117" cy="27908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edva-school.gosuslugi.ru/netcat_files/48/191/28965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238" l="6768" r="915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16" t="18010" r="14901" b="23271"/>
          <a:stretch/>
        </p:blipFill>
        <p:spPr bwMode="auto">
          <a:xfrm>
            <a:off x="553747" y="285173"/>
            <a:ext cx="2160240" cy="132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33739" y="2151727"/>
            <a:ext cx="89123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Реализация на </a:t>
            </a:r>
            <a:r>
              <a:rPr lang="ru-RU" sz="32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территории </a:t>
            </a:r>
            <a:r>
              <a:rPr lang="ru-RU" sz="32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Вожегодского</a:t>
            </a:r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</a:t>
            </a:r>
            <a:r>
              <a:rPr lang="ru-RU" sz="32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муниципального округа </a:t>
            </a:r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проектов в рамках </a:t>
            </a:r>
            <a:r>
              <a:rPr lang="ru-RU" sz="32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программы «</a:t>
            </a:r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Народный </a:t>
            </a:r>
            <a:r>
              <a:rPr lang="ru-RU" sz="32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бюджет</a:t>
            </a:r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» </a:t>
            </a:r>
            <a:r>
              <a:rPr lang="ru-RU" sz="32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</a:t>
            </a:r>
            <a:r>
              <a:rPr lang="ru-RU" sz="32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2023 </a:t>
            </a:r>
          </a:p>
        </p:txBody>
      </p:sp>
    </p:spTree>
    <p:extLst>
      <p:ext uri="{BB962C8B-B14F-4D97-AF65-F5344CB8AC3E}">
        <p14:creationId xmlns:p14="http://schemas.microsoft.com/office/powerpoint/2010/main" val="375246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6601" y="659011"/>
            <a:ext cx="8610797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Благоустройство центральной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площади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деревне </a:t>
            </a:r>
            <a:r>
              <a:rPr lang="ru-RU" sz="24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Мишутинская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260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182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3074" name="Picture 2" descr="https://sun9-27.userapi.com/impg/jHhJCvWzVPadanZIn5qhdjVQX28CsgNUjM6EEg/sgvcBB5HnrY.jpg?size=2560x1440&amp;quality=95&amp;sign=45b707033358b28dd65efb84834cce4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653" y="3490566"/>
            <a:ext cx="550461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7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Обустройство детской игровой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площадки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д. Боярская</a:t>
            </a:r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281,75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197,225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67,025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4097" name="Picture 1" descr="Z:\Администрация\Documents\Администрация\Отдел архитектуры и градостроительства\Народный бюджет 2023\НАродный бюджет площадки\1.Боярская\Фото д. Боярская\LVcW3TI7q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657" y="3359928"/>
            <a:ext cx="5914687" cy="333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1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Обустройство детской игровой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площадки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д. Боярская</a:t>
            </a:r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281,75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197,225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67,025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4097" name="Picture 1" descr="Z:\Администрация\Documents\Администрация\Отдел архитектуры и градостроительства\Народный бюджет 2023\НАродный бюджет площадки\1.Боярская\Фото д. Боярская\LVcW3TI7q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657" y="3359928"/>
            <a:ext cx="5914687" cy="333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7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Обустройство детской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спортивно-игровой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площадки «Солнышко»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 ул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. Комсомольская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п. </a:t>
            </a:r>
            <a:r>
              <a:rPr lang="ru-RU" sz="24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Кадниковский</a:t>
            </a:r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287,25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1,75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4097" name="Picture 1" descr="Z:\Администрация\Documents\Администрация\Отдел архитектуры и градостроительства\Народный бюджет 2023\НАродный бюджет площадки\1.Боярская\Фото д. Боярская\LVcW3TI7q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424" y="3835104"/>
            <a:ext cx="5159525" cy="290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7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Обустройство детской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спортивно-игровой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площадки «Солнышко»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 ул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. Комсомольская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п. </a:t>
            </a:r>
            <a:r>
              <a:rPr lang="ru-RU" sz="24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Кадниковский</a:t>
            </a:r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287,25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1,75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6146" name="Picture 2" descr="Z:\Администрация\Documents\Администрация\Отдел архитектуры и градостроительства\Народный бюджет 2023\НАродный бюджет площадки\3.Кадниковский\фото\uyY3RyicHA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1459"/>
            <a:ext cx="4116454" cy="2315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Z:\Администрация\Documents\Администрация\Отдел архитектуры и градостроительства\Народный бюджет 2023\НАродный бюджет площадки\3.Кадниковский\фото\wqTgbsyX-W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19" y="4090000"/>
            <a:ext cx="4243492" cy="238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99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418785"/>
            <a:ext cx="861079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Благоустройство детской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игровой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и спортивной площадки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п. Пролетарский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500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350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3156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детских игровых элементов на детскую площадку в д. </a:t>
            </a:r>
            <a:r>
              <a:rPr lang="ru-RU" sz="24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Иваньково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350,0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87,50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17,5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7170" name="Picture 2" descr="Z:\Администрация\Documents\Администрация\Отдел архитектуры и градостроительства\Народный бюджет 2023\НАродный бюджет площадки\2.Иваньково\Фото д. Иваньково\CbNEN1AKgH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75" y="3465772"/>
            <a:ext cx="5832648" cy="328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42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детских игровых элементов на детскую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площадку </a:t>
            </a: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. </a:t>
            </a:r>
            <a:r>
              <a:rPr lang="ru-RU" sz="24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Сафоновская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151,05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105,74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35,81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9,5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0241" name="Picture 1" descr="C:\Users\User\Desktop\51c8471d-a848-47d6-b5ff-92dadd0a6ac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" t="-17841" r="-2025" b="31755"/>
          <a:stretch/>
        </p:blipFill>
        <p:spPr bwMode="auto">
          <a:xfrm>
            <a:off x="1565395" y="2689324"/>
            <a:ext cx="6108629" cy="394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65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детского спортивного комплекса на детской площадке в д. </a:t>
            </a:r>
            <a:r>
              <a:rPr lang="ru-RU" sz="24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Лукьяновская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150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37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7,5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9938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оборудования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для детской игровой площадки в д.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Семеновская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300,4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210,3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72,3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17,8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6" name="Picture 2" descr="Z:\Администрация\Documents\Администрация\Отдел архитектуры и градостроительства\Народный бюджет 2023\НАродный бюджет площадки\6.Семеновская\Фото\cVJpvw4NN1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27"/>
          <a:stretch/>
        </p:blipFill>
        <p:spPr bwMode="auto">
          <a:xfrm>
            <a:off x="4860032" y="3475517"/>
            <a:ext cx="249914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Z:\Администрация\Documents\Администрация\Отдел архитектуры и градостроительства\Народный бюджет 2023\НАродный бюджет площадки\6.Семеновская\Фото\Q67uiNXPL2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26" b="25329"/>
          <a:stretch/>
        </p:blipFill>
        <p:spPr bwMode="auto">
          <a:xfrm>
            <a:off x="1005425" y="3472426"/>
            <a:ext cx="3553320" cy="322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19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6601" y="836712"/>
            <a:ext cx="861079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Реализация проекта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«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Народный бюджет» в 2023 году 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Количество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41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231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962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369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пожертвования: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физических 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850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юридических лиц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45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Разборка старых бесхозных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Строений (7 объектов)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198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138,6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49,5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9,9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3" name="Picture 11" descr="C:\Users\User\Desktop\ddb9d358-48d9-434c-8a27-01152678b6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15" y="3608543"/>
            <a:ext cx="3313005" cy="248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Z:\Администрация\Documents\Администрация\Отдел архитектуры и градостроительства\Народный бюджет 2023\НАродный бюджет площадки\Н-Слободы снос ветхих\Разборка строений\5.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536533"/>
            <a:ext cx="3409018" cy="255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07932" y="6237312"/>
            <a:ext cx="447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до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56338" y="6237312"/>
            <a:ext cx="81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после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9014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6601" y="836712"/>
            <a:ext cx="861079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Реализация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проектов </a:t>
            </a: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сфере культуры</a:t>
            </a:r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Количество проектов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4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проектов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877,9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614,5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172,9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90,4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7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7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информационного стенда у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здания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по адресу ул. Садовая, д.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10</a:t>
            </a:r>
          </a:p>
          <a:p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112,5 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78,8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28,1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5,6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whatsapp.com/ab91865e-9695-49c3-9dbf-2bc6923d3b86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3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музыкального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оборудования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для филиала МБУК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«</a:t>
            </a:r>
            <a:r>
              <a:rPr lang="ru-RU" sz="20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Вожегодский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районный центр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культурного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развития «</a:t>
            </a:r>
            <a:r>
              <a:rPr lang="ru-RU" sz="20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Нижнеслободский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сельский Дом культуры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300 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210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66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24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whatsapp.com/ab91865e-9695-49c3-9dbf-2bc6923d3b86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C:\Users\User\AppData\Local\Temp\Rar$DRa5176.505\Нижние Слободы\вс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3" y="3603407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1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музыкального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оборудования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для филиала МБУК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«</a:t>
            </a:r>
            <a:r>
              <a:rPr lang="ru-RU" sz="20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Вожегодский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районный центр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культурного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развития «</a:t>
            </a:r>
            <a:r>
              <a:rPr lang="ru-RU" sz="20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Ючкинский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сельский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Дом культуры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370 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259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74 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37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whatsapp.com/ab91865e-9695-49c3-9dbf-2bc6923d3b86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C:\Users\User\AppData\Local\Temp\Rar$DRa5176.11111\Ючка\обще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53" y="3549727"/>
            <a:ext cx="4168924" cy="312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User\AppData\Local\Temp\Rar$DRa5176.13656\Ючка\акустическая система Soundking KJ215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686967"/>
            <a:ext cx="3729541" cy="279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4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обуви для народного самодеятельного хореографического </a:t>
            </a:r>
            <a:endParaRPr lang="ru-RU" sz="20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коллектива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«Северное сияние» МБУК «</a:t>
            </a:r>
            <a:r>
              <a:rPr lang="ru-RU" sz="20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Вожегодский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РЦКР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»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95,4 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66,8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4,8 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23,8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whatsapp.com/ab91865e-9695-49c3-9dbf-2bc6923d3b86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s://sun9-80.userapi.com/impf/1Wnm3t2XsnOR19CG4VR6r-Kpvg0uaOmCK24rTQ/NGQm2HO1BwE.jpg?size=2560x1920&amp;quality=95&amp;sign=3cab1bae2cbbcab8b2f90368ccdacbf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422140"/>
            <a:ext cx="4285086" cy="321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8" r="2797" b="15466"/>
          <a:stretch/>
        </p:blipFill>
        <p:spPr bwMode="auto">
          <a:xfrm>
            <a:off x="5004048" y="3303312"/>
            <a:ext cx="2880912" cy="333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0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6601" y="836712"/>
            <a:ext cx="861079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Реализация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проектов </a:t>
            </a: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сфере ЖКХ</a:t>
            </a:r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Количество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490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543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501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пожертвования: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физических 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396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юридических лиц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42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387211"/>
              </p:ext>
            </p:extLst>
          </p:nvPr>
        </p:nvGraphicFramePr>
        <p:xfrm>
          <a:off x="683568" y="1916832"/>
          <a:ext cx="7516416" cy="382695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880320"/>
                <a:gridCol w="877888"/>
                <a:gridCol w="1138336"/>
                <a:gridCol w="1367136"/>
                <a:gridCol w="1252736"/>
              </a:tblGrid>
              <a:tr h="4051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Кассовые расходы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Областной бюджет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Местный бюджет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Пожертвования граждан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</a:rPr>
                        <a:t>Устройство колодца в д. </a:t>
                      </a:r>
                      <a:r>
                        <a:rPr lang="ru-RU" sz="1200" u="none" strike="noStrike" dirty="0" err="1">
                          <a:effectLst/>
                        </a:rPr>
                        <a:t>Алферьевская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414,4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210,2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75,1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15,0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Дровдиль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266,3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186,4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66,6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13,3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Засухонская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300,3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231,7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16,6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Ивонинская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287,1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198,3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70,8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Мытник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281,3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196,9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Нефедовская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331,0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290,1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Никитинская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283,2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198,3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Ожигинская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283,4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201,0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71,8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Пожарище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266,3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249,2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89,0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Поздеевская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331,1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198,4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70,9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Репняковская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331,0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196,9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Сиговская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281,2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186,4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66,6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13,3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218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д. Юрковская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283,3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231,7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16,6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40514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Устройство колодца в п. Ючка, ул. Набережная, д. 10,13,14,15,17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356,0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231,8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162056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u="none" strike="noStrike">
                          <a:effectLst/>
                        </a:rPr>
                        <a:t>ИТОГО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u="none" strike="noStrike">
                          <a:effectLst/>
                        </a:rPr>
                        <a:t>4296,2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u="none" strike="noStrike">
                          <a:effectLst/>
                        </a:rPr>
                        <a:t>3007,4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u="none" strike="noStrike">
                          <a:effectLst/>
                        </a:rPr>
                        <a:t>1074,1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u="none" strike="noStrike" dirty="0">
                          <a:effectLst/>
                        </a:rPr>
                        <a:t>214,8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</a:tbl>
          </a:graphicData>
        </a:graphic>
      </p:graphicFrame>
      <p:pic>
        <p:nvPicPr>
          <p:cNvPr id="6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418785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Устройство колодцев на территории </a:t>
            </a:r>
            <a:r>
              <a:rPr lang="ru-RU" sz="20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Вожегодского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округа</a:t>
            </a:r>
            <a:endParaRPr lang="ru-RU" sz="20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126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y3waR8UIvr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8500" y="1869577"/>
            <a:ext cx="3112492" cy="424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zEwwcN4dn3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31870"/>
            <a:ext cx="3168352" cy="411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418785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Устройство колодцев на территории </a:t>
            </a:r>
            <a:r>
              <a:rPr lang="ru-RU" sz="20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Вожегодского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округа</a:t>
            </a:r>
            <a:endParaRPr lang="ru-RU" sz="20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3929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418785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Ремонт системы Водоснабжения </a:t>
            </a: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 территории </a:t>
            </a:r>
            <a:r>
              <a:rPr lang="ru-RU" sz="20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Вожегодского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округа</a:t>
            </a:r>
            <a:endParaRPr lang="ru-RU" sz="20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018776"/>
              </p:ext>
            </p:extLst>
          </p:nvPr>
        </p:nvGraphicFramePr>
        <p:xfrm>
          <a:off x="899592" y="1844824"/>
          <a:ext cx="7592887" cy="397207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530963"/>
                <a:gridCol w="1265481"/>
                <a:gridCol w="1265481"/>
                <a:gridCol w="1265481"/>
                <a:gridCol w="1265481"/>
              </a:tblGrid>
              <a:tr h="44796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Кассовые расходы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Областной бюджет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Местный бюджет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Пожертвования граждан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66887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Замена павильона на артезианской скважине в д. </a:t>
                      </a:r>
                      <a:r>
                        <a:rPr lang="ru-RU" sz="1400" u="none" strike="noStrike" dirty="0" err="1">
                          <a:effectLst/>
                        </a:rPr>
                        <a:t>Гридино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149,4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104,6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66887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Замена павильона на артезианской скважине в д. Деревенька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150,8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105,6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66887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Замена павильона на артезианской скважине в д. Марьинская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149,3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104,5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66887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Замена павильона на артезианской скважине в д. Огибалово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149,7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104,8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66887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Замена части водопроводной сети в д. Марьинская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968,2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677,8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242,1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48,4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179712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ИТОГО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1567,5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1097,2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371,8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98,4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692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6601" y="836712"/>
            <a:ext cx="8610797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Реализация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проектов в сфере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благоустройства</a:t>
            </a:r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Количество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проектов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490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543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-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млн.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501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пожертвования: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физических лиц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396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1"/>
            <a:r>
              <a:rPr lang="ru-RU" sz="2400" dirty="0" smtClean="0">
                <a:latin typeface="Arial" pitchFamily="34" charset="0"/>
                <a:cs typeface="Arial" pitchFamily="34" charset="0"/>
              </a:rPr>
              <a:t>юридических лиц 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41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4Sy8PYI9c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985" y="1628800"/>
            <a:ext cx="5574030" cy="418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418785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Замена 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павильонов </a:t>
            </a:r>
            <a:r>
              <a:rPr lang="ru-RU" sz="20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 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артезианских скважинах </a:t>
            </a:r>
            <a:endParaRPr lang="ru-RU" sz="20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8865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418785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Ремонт системы Водоотведения </a:t>
            </a:r>
          </a:p>
          <a:p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На территории </a:t>
            </a:r>
            <a:r>
              <a:rPr lang="ru-RU" sz="20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Вожегодского</a:t>
            </a:r>
            <a:r>
              <a:rPr lang="ru-RU" sz="20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 округа</a:t>
            </a:r>
            <a:endParaRPr lang="ru-RU" sz="20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726882"/>
              </p:ext>
            </p:extLst>
          </p:nvPr>
        </p:nvGraphicFramePr>
        <p:xfrm>
          <a:off x="971600" y="1988840"/>
          <a:ext cx="7448873" cy="236430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482957"/>
                <a:gridCol w="1241479"/>
                <a:gridCol w="1241479"/>
                <a:gridCol w="1241479"/>
                <a:gridCol w="1241479"/>
              </a:tblGrid>
              <a:tr h="57606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Кассовые расходы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Областной бюджет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Местный бюджет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Пожертвования граждан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</a:tr>
              <a:tr h="584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Обустройство трехступенчатого септика п. Кадниковский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497,3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348,1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124,3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24,9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63936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Обустройство трехступенчатого септика п. Пролетарский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927" marR="5927" marT="592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502,7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351,9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125,7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  <a:tr h="313350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ИТОГО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27" marR="5927" marT="592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423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мемориальных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плит в д.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Павловская </a:t>
            </a:r>
          </a:p>
          <a:p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668,4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467,9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165,5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194" name="Picture 2" descr="https://sun9-26.userapi.com/impg/TI5kvqnTSxK7YxWxhyLCXlK6wYMJkuUMWXpHaA/KEUtg3zBVH4.jpg?size=1620x1416&amp;quality=95&amp;sign=d6bafb9348476316a8c0649b7f1e410d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2" b="15483"/>
          <a:stretch/>
        </p:blipFill>
        <p:spPr bwMode="auto">
          <a:xfrm>
            <a:off x="1907704" y="3805237"/>
            <a:ext cx="5536728" cy="300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2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мемориальных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плит участникам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д. </a:t>
            </a:r>
            <a:r>
              <a:rPr lang="ru-RU" sz="24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Гридино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550,3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385,2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133,9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31,2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6388" name="Picture 4" descr="d_Gridi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591461" y="3814889"/>
            <a:ext cx="3920691" cy="294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установка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мемориальных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плит участникам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д. </a:t>
            </a:r>
            <a:r>
              <a:rPr lang="ru-RU" sz="2400" b="1" cap="all" dirty="0" err="1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Огибалово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sz="2400" b="1" cap="all" dirty="0">
              <a:solidFill>
                <a:srgbClr val="00467A"/>
              </a:solidFill>
              <a:latin typeface="Arial Black" pitchFamily="34" charset="0"/>
              <a:ea typeface="Roboto Black" pitchFamily="2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356,9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249,8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86,9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20,2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3316" name="Picture 4" descr="Ogibalovo_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7" y="3833129"/>
            <a:ext cx="6696744" cy="301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0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Приобретение и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установка</a:t>
            </a: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памятника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«Вечная память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павшим</a:t>
            </a: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1941-1945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годов» в поселке 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Озерный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299,8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209,8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пожертвования физических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15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5362" name="Picture 2" descr="https://sun9-20.userapi.com/impg/pInq61r2zc2nkM9P7KQ9ZIo7x7VzarwUUDoTrA/kB4ppFmfBzU.jpg?size=2560x1440&amp;quality=95&amp;sign=0ab71544f132ee7ea756103b6c9f8bb8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5" t="13845" r="9788" b="3889"/>
          <a:stretch/>
        </p:blipFill>
        <p:spPr bwMode="auto">
          <a:xfrm>
            <a:off x="1835696" y="3484780"/>
            <a:ext cx="5328592" cy="31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8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Ремонт обелиска «Вечная память землякам, павшим в борьбе за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свободу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и независимость нашей Родины</a:t>
            </a:r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»)</a:t>
            </a:r>
          </a:p>
          <a:p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млн. 68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748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196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пожертвования: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74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юридических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лиц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 тыс.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руб.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s://sun154-2.userapi.com/impg/hLbwYrFKOe9EgVs7bAjwLruF_Ydb63jAiz3D5w/MRJFUyE__8s.jpg?size=2160x2160&amp;quality=96&amp;sign=86272d3634c5cfd803572b6db8b3290f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88" b="19883"/>
          <a:stretch/>
        </p:blipFill>
        <p:spPr bwMode="auto">
          <a:xfrm>
            <a:off x="4929652" y="3140968"/>
            <a:ext cx="3828422" cy="339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8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zvonil.info/20622-coats/coat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8785"/>
            <a:ext cx="936104" cy="11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052" y="418785"/>
            <a:ext cx="876989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Текущий ремонт памятника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воинам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, погибшим в годы ВОВ, 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400" b="1" cap="all" dirty="0" smtClean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в </a:t>
            </a:r>
            <a:r>
              <a:rPr lang="ru-RU" sz="2400" b="1" cap="all" dirty="0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д. </a:t>
            </a:r>
            <a:r>
              <a:rPr lang="ru-RU" sz="2400" b="1" cap="all" dirty="0" err="1">
                <a:solidFill>
                  <a:srgbClr val="00467A"/>
                </a:solidFill>
                <a:latin typeface="Arial Black" pitchFamily="34" charset="0"/>
                <a:ea typeface="Roboto Black" pitchFamily="2" charset="0"/>
              </a:rPr>
              <a:t>Сосновица</a:t>
            </a:r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endParaRPr lang="ru-RU" sz="2400" b="1" cap="all" dirty="0" smtClean="0">
              <a:solidFill>
                <a:srgbClr val="00467A"/>
              </a:solidFill>
              <a:latin typeface="Arial Black" pitchFamily="34" charset="0"/>
              <a:ea typeface="Roboto Black" pitchFamily="2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Общая стоимость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07,4  т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.,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том числе: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областной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565 ,2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местный бюджет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182,2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ыс. руб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пожертвования: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физических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лиц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60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руб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blob:https://web.whatsapp.com/ddb9d358-48d9-434c-8a27-01152678b619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blob:https://web.whatsapp.com/ab91865e-9695-49c3-9dbf-2bc6923d3b86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3" name="Picture 3" descr="C:\Users\User\Desktop\ab91865e-9695-49c3-9dbf-2bc6923d3b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52" y="3234773"/>
            <a:ext cx="4788024" cy="359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6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3548</TotalTime>
  <Words>1649</Words>
  <Application>Microsoft Office PowerPoint</Application>
  <PresentationFormat>Экран (4:3)</PresentationFormat>
  <Paragraphs>368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Orgotdel1</dc:creator>
  <cp:lastModifiedBy>User</cp:lastModifiedBy>
  <cp:revision>310</cp:revision>
  <dcterms:created xsi:type="dcterms:W3CDTF">2022-06-10T08:11:39Z</dcterms:created>
  <dcterms:modified xsi:type="dcterms:W3CDTF">2024-01-30T13:51:02Z</dcterms:modified>
</cp:coreProperties>
</file>